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47" autoAdjust="0"/>
    <p:restoredTop sz="94523" autoAdjust="0"/>
  </p:normalViewPr>
  <p:slideViewPr>
    <p:cSldViewPr>
      <p:cViewPr varScale="1">
        <p:scale>
          <a:sx n="64" d="100"/>
          <a:sy n="64" d="100"/>
        </p:scale>
        <p:origin x="716" y="36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2019/10/16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9392315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二、项目实施方案（突出网络、平台或安全中某一个或多个应用方向）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400" dirty="0"/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如何基于新型工业网络的多源异构数据采集和处理，运用工业无线、智能网关、边缘计算、标识解析等技术实现多源异构数据采集、集成、分析和反馈控制。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模式创新主要方向：个性化定制、网络化协同制造、产品远程运维、供应链金融等。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70486</TotalTime>
  <Words>530</Words>
  <Application>Microsoft Office PowerPoint</Application>
  <PresentationFormat>宽屏</PresentationFormat>
  <Paragraphs>56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黑体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闫霞</cp:lastModifiedBy>
  <cp:revision>2959</cp:revision>
  <dcterms:created xsi:type="dcterms:W3CDTF">2005-01-25T06:31:39Z</dcterms:created>
  <dcterms:modified xsi:type="dcterms:W3CDTF">2019-10-16T08:27:03Z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